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C46-6500-4274-848A-5D544FA3C88F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1467-945E-4CE9-AE0F-DFFE974675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494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C46-6500-4274-848A-5D544FA3C88F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1467-945E-4CE9-AE0F-DFFE974675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612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C46-6500-4274-848A-5D544FA3C88F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1467-945E-4CE9-AE0F-DFFE97467534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9958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C46-6500-4274-848A-5D544FA3C88F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1467-945E-4CE9-AE0F-DFFE974675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7580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C46-6500-4274-848A-5D544FA3C88F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1467-945E-4CE9-AE0F-DFFE97467534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6137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C46-6500-4274-848A-5D544FA3C88F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1467-945E-4CE9-AE0F-DFFE974675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3828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C46-6500-4274-848A-5D544FA3C88F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1467-945E-4CE9-AE0F-DFFE974675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3743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C46-6500-4274-848A-5D544FA3C88F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1467-945E-4CE9-AE0F-DFFE974675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831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C46-6500-4274-848A-5D544FA3C88F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1467-945E-4CE9-AE0F-DFFE974675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516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C46-6500-4274-848A-5D544FA3C88F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1467-945E-4CE9-AE0F-DFFE974675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134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C46-6500-4274-848A-5D544FA3C88F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1467-945E-4CE9-AE0F-DFFE974675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780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C46-6500-4274-848A-5D544FA3C88F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1467-945E-4CE9-AE0F-DFFE974675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23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C46-6500-4274-848A-5D544FA3C88F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1467-945E-4CE9-AE0F-DFFE974675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790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C46-6500-4274-848A-5D544FA3C88F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1467-945E-4CE9-AE0F-DFFE974675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112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C46-6500-4274-848A-5D544FA3C88F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1467-945E-4CE9-AE0F-DFFE974675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8173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C46-6500-4274-848A-5D544FA3C88F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01467-945E-4CE9-AE0F-DFFE974675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458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06C46-6500-4274-848A-5D544FA3C88F}" type="datetimeFigureOut">
              <a:rPr lang="en-IN" smtClean="0"/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001467-945E-4CE9-AE0F-DFFE9746753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84479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E16E0-F6B6-4802-BE63-15F1521CD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MEMORANDUM OF ASSOCIATION: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E2EF8-F793-4E31-A465-7EF6F8103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Meaning: It regulates the relationship of the company with the outside world.</a:t>
            </a:r>
          </a:p>
          <a:p>
            <a:r>
              <a:rPr lang="en-US" sz="2000" dirty="0"/>
              <a:t>Definition: under section 2(56) of the Companies Act of 2013, “Memorandum means the memorandum of association of a company as originally framed or altered from time to time in the pursuance of any provision of the Companies Act”</a:t>
            </a:r>
          </a:p>
          <a:p>
            <a:r>
              <a:rPr lang="en-US" sz="2000" dirty="0"/>
              <a:t>It also defines the power of a Company.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8437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2D8D4-98DB-4094-A248-278CF64B0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(Significance) of Memorandum of Association: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7C182-30D6-41C2-BC14-1FD3056C3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6258"/>
            <a:ext cx="9634284" cy="4867421"/>
          </a:xfrm>
        </p:spPr>
        <p:txBody>
          <a:bodyPr>
            <a:normAutofit/>
          </a:bodyPr>
          <a:lstStyle/>
          <a:p>
            <a:r>
              <a:rPr lang="en-US" sz="2000" dirty="0"/>
              <a:t>It is a life giving document of a company.</a:t>
            </a:r>
          </a:p>
          <a:p>
            <a:r>
              <a:rPr lang="en-US" sz="2000" dirty="0"/>
              <a:t>It is the foundation on which the structure of a company is built.</a:t>
            </a:r>
          </a:p>
          <a:p>
            <a:r>
              <a:rPr lang="en-US" sz="2000" dirty="0"/>
              <a:t>It is the constitution of a company in relation to the outside world.</a:t>
            </a:r>
          </a:p>
          <a:p>
            <a:r>
              <a:rPr lang="en-US" sz="2000" dirty="0"/>
              <a:t>It throws light on the name of the company.</a:t>
            </a:r>
          </a:p>
          <a:p>
            <a:r>
              <a:rPr lang="en-US" sz="2000" dirty="0"/>
              <a:t>It states the domicile.</a:t>
            </a:r>
          </a:p>
          <a:p>
            <a:r>
              <a:rPr lang="en-US" sz="2000" dirty="0"/>
              <a:t>It states the objects and power of a company.</a:t>
            </a:r>
          </a:p>
          <a:p>
            <a:r>
              <a:rPr lang="en-US" sz="2000" dirty="0"/>
              <a:t>It gives information about the capital.</a:t>
            </a:r>
          </a:p>
          <a:p>
            <a:r>
              <a:rPr lang="en-US" sz="2000" dirty="0"/>
              <a:t>It throws lights on liability of the members or shareholders.</a:t>
            </a:r>
          </a:p>
          <a:p>
            <a:r>
              <a:rPr lang="en-US" sz="2000" dirty="0"/>
              <a:t>It is a public document open to inspection.</a:t>
            </a:r>
          </a:p>
          <a:p>
            <a:r>
              <a:rPr lang="en-US" sz="2000" dirty="0"/>
              <a:t>It governs the articles of association of a company.</a:t>
            </a:r>
          </a:p>
          <a:p>
            <a:r>
              <a:rPr lang="en-US" sz="2000" dirty="0"/>
              <a:t>It is an unaltered charter of the company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954377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DE32B-9003-4927-A883-6C1D9480A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 or Clause of Memorandum of Association: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70167-635C-43BB-AEEA-8D58ECB59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Name clause: this clause state the name of the company.</a:t>
            </a:r>
          </a:p>
          <a:p>
            <a:pPr>
              <a:buFont typeface="+mj-lt"/>
              <a:buAutoNum type="arabicPeriod"/>
            </a:pPr>
            <a:r>
              <a:rPr lang="en-US" dirty="0"/>
              <a:t>Situation clause or Domicile clause: This clause states the State in which the registered office of the company is to be situated.</a:t>
            </a:r>
          </a:p>
          <a:p>
            <a:pPr>
              <a:buFont typeface="+mj-lt"/>
              <a:buAutoNum type="arabicPeriod"/>
            </a:pPr>
            <a:r>
              <a:rPr lang="en-US" dirty="0"/>
              <a:t>Objects clause: It states the objects of the company and also the power of the company.</a:t>
            </a:r>
          </a:p>
          <a:p>
            <a:pPr>
              <a:buFont typeface="+mj-lt"/>
              <a:buAutoNum type="arabicPeriod"/>
            </a:pPr>
            <a:r>
              <a:rPr lang="en-US" dirty="0"/>
              <a:t>Liability clause: In this clause is inserted a statement that the liability of the members is limited.</a:t>
            </a:r>
          </a:p>
          <a:p>
            <a:pPr>
              <a:buFont typeface="+mj-lt"/>
              <a:buAutoNum type="arabicPeriod"/>
            </a:pPr>
            <a:r>
              <a:rPr lang="en-US" dirty="0"/>
              <a:t>Capital clause: It states the amount of capital with which the company is registered.</a:t>
            </a:r>
          </a:p>
          <a:p>
            <a:pPr>
              <a:buFont typeface="+mj-lt"/>
              <a:buAutoNum type="arabicPeriod"/>
            </a:pPr>
            <a:r>
              <a:rPr lang="en-US" dirty="0"/>
              <a:t>Subscription clause: It consist of declaration by the subscribers to memorandum.</a:t>
            </a:r>
          </a:p>
          <a:p>
            <a:pPr>
              <a:buFont typeface="+mj-lt"/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55587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297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MEMORANDUM OF ASSOCIATION:</vt:lpstr>
      <vt:lpstr>Importance (Significance) of Memorandum of Association:</vt:lpstr>
      <vt:lpstr>Contents or Clause of Memorandum of Association: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MEMORANDUM OF ASSOCIATION:</dc:title>
  <dc:creator>user</dc:creator>
  <cp:lastModifiedBy>user</cp:lastModifiedBy>
  <cp:revision>5</cp:revision>
  <dcterms:created xsi:type="dcterms:W3CDTF">2021-05-31T04:47:52Z</dcterms:created>
  <dcterms:modified xsi:type="dcterms:W3CDTF">2021-06-01T10:02:42Z</dcterms:modified>
</cp:coreProperties>
</file>